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87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871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e22a5b231a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e22a5b231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e22a5b231a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e22a5b231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22a5b231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e22a5b231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22a5b231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22a5b231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e22a5b231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e22a5b231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e22a5b231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e22a5b231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e22a5b231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e22a5b231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22a5b231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e22a5b231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22a5b231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22a5b231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22a5b231a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22a5b231a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</a:t>
            </a:r>
            <a:r>
              <a:rPr lang="ru"/>
              <a:t>инские соглашения и их судьба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368250" y="4807000"/>
            <a:ext cx="4775700" cy="3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Жаворонкова Александра ИКБО-74-23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64950" y="157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Россия и Минские соглашения</a:t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730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Из всех пунктов Минских соглашений за семь лет выполнен был только обмен пленными. Россия регулярно отмечала, что Украина подписанные договорённости не выполняла.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974" y="1727100"/>
            <a:ext cx="5112299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311700" y="151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Годы вооружённого конфликта принесли много горя жителям Донбасса. Количество жертв исчисляется тысячами.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9989" y="1097350"/>
            <a:ext cx="6024024" cy="40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623400" y="319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Минские соглашения — что это?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228900"/>
            <a:ext cx="2839200" cy="33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Э</a:t>
            </a:r>
            <a:r>
              <a:rPr lang="ru">
                <a:solidFill>
                  <a:schemeClr val="dk1"/>
                </a:solidFill>
              </a:rPr>
              <a:t>то ряд мер, которые необходимо было принять для урегулирования конфликта в Донбассе. Пакет документов принят в 2014–2015 годах.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0803" y="1088325"/>
            <a:ext cx="5993199" cy="4001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7042675" y="200100"/>
            <a:ext cx="210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Конфликт в Донбассе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7042675" y="1463175"/>
            <a:ext cx="1876200" cy="32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Отправной точкой событий стал так называемый Евромайдан 2014 года.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600050"/>
            <a:ext cx="6996899" cy="45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6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Жители Донецкой и Луганской областей Украины не приняли такую смену власти в Киеве и встали в оппозицию к новому украинскому режиму.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9289" y="1017726"/>
            <a:ext cx="7334712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6684050" y="811700"/>
            <a:ext cx="25047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Две украинские военные кампании оказались провальными. Ход военных действий привёл к тому, что власти Украины были вынуждены заключить Минские соглашения. Но собирались ли они их выполнять?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00" y="718350"/>
            <a:ext cx="6639350" cy="442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61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Предпосылки к Минским соглашениям по Украине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66775" y="715875"/>
            <a:ext cx="9077100" cy="3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В 2014 году председатель ОБСЕ(Организация по безопасности и сотрудничеству в Европе) выразил инициативу, по результатам которой для урегулирования военного конфликта была образована группа, состоявшая из представителей России, Украины и ОБСЕ.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8927" y="1771625"/>
            <a:ext cx="4977950" cy="331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0" y="0"/>
            <a:ext cx="2706900" cy="50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Затем президент Украины Пётр Порошенко представил мирный план с гарантиями безопасности для всех участников переговоров и возможностью амнистии для тех, кто сложит оружие.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В сентябре 2014 года Владимир Путин предложил новый план по урегулированию конфликта между Украиной и самопровозглашёнными республиками.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4400" y="749525"/>
            <a:ext cx="6479602" cy="4393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96900" y="202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Кто подписал Минские соглашения</a:t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6131700" y="451500"/>
            <a:ext cx="3012300" cy="46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">
                <a:solidFill>
                  <a:schemeClr val="dk1"/>
                </a:solidFill>
              </a:rPr>
              <a:t>со стороны украинских властей на подписание Минских соглашений прибыл бывший президент Леонид Кучма;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">
                <a:solidFill>
                  <a:schemeClr val="dk1"/>
                </a:solidFill>
              </a:rPr>
              <a:t>от РФ документы подписывал российский посол на Украине Михаил Зурабов;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">
                <a:solidFill>
                  <a:schemeClr val="dk1"/>
                </a:solidFill>
              </a:rPr>
              <a:t>от Донецкой и Луганской народных республик присутствовали их главы — Александр Захарченко и Игорь Плотницкий;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">
                <a:solidFill>
                  <a:schemeClr val="dk1"/>
                </a:solidFill>
              </a:rPr>
              <a:t>наблюдателем от ОБСЕ была дипломат из Швейцарии Хайди Тальявини.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1065850"/>
            <a:ext cx="6131800" cy="407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0" y="1612275"/>
            <a:ext cx="2068200" cy="16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 пунктах Минских соглашений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7250" y="0"/>
            <a:ext cx="72667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